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19"/>
  </p:notesMasterIdLst>
  <p:handoutMasterIdLst>
    <p:handoutMasterId r:id="rId20"/>
  </p:handoutMasterIdLst>
  <p:sldIdLst>
    <p:sldId id="28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2" r:id="rId13"/>
    <p:sldId id="266" r:id="rId14"/>
    <p:sldId id="267" r:id="rId15"/>
    <p:sldId id="271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9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5EFAC-24F2-4E91-7427-B7E5687180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HR ABSENTEEISM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A5077-8866-89AE-9B84-4478D4A843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BFA6E-3300-4255-815D-E0190A2F9126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E4CA3-3104-048B-111A-603BC29494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7493A-D324-8036-5E36-CD58FE1BF4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FC1E-5B13-4248-81DF-F496B425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0403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HR ABSENTEEISM Data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CC6B0-BD90-4611-8CD5-5B3C19F63252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B99B-5AE9-42B5-BE6E-8FB9A587E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4469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2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59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10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94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5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44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5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5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2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1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2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3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5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5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87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hivraj.deshmukh5656/viz/Project-HRAbsenteeismdata_17104347810010/Dashboard1" TargetMode="External"/><Relationship Id="rId2" Type="http://schemas.openxmlformats.org/officeDocument/2006/relationships/hyperlink" Target="https://colab.research.google.com/drive/1h020vXit0W396IQpweFanPnPWLR7bkCp?usp=sha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868D-70C9-C9F9-2064-DF9B2A1F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550" y="1179576"/>
            <a:ext cx="10174161" cy="1112519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</a:t>
            </a:r>
            <a:b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INTERNSHP PROJECTS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2E5B8-0A49-6D3D-6700-B05B1544F9B8}"/>
              </a:ext>
            </a:extLst>
          </p:cNvPr>
          <p:cNvSpPr txBox="1"/>
          <p:nvPr/>
        </p:nvSpPr>
        <p:spPr>
          <a:xfrm>
            <a:off x="1973787" y="3004623"/>
            <a:ext cx="904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 Absenteeism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0C02-8235-FB5F-617D-FB44A2F07FF5}"/>
              </a:ext>
            </a:extLst>
          </p:cNvPr>
          <p:cNvSpPr txBox="1"/>
          <p:nvPr/>
        </p:nvSpPr>
        <p:spPr>
          <a:xfrm>
            <a:off x="1784506" y="4847427"/>
            <a:ext cx="884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 </a:t>
            </a:r>
            <a:r>
              <a:rPr lang="en-I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Shivraj</a:t>
            </a: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Deshmukh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UNID: TLIN2024JAN01 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518E8-B37D-F74E-EE24-6A652DC9E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238" y="2446375"/>
            <a:ext cx="2841369" cy="2273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212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E2D5A-C7DF-A8AC-0261-8AAB6D6920CA}"/>
              </a:ext>
            </a:extLst>
          </p:cNvPr>
          <p:cNvSpPr txBox="1"/>
          <p:nvPr/>
        </p:nvSpPr>
        <p:spPr>
          <a:xfrm>
            <a:off x="2380890" y="189781"/>
            <a:ext cx="8358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to know the spread the data depending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their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plotted data Baker job was hold by many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Accounts receivable clerk holds the least Number.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806" y="1882313"/>
            <a:ext cx="8476081" cy="4767796"/>
          </a:xfrm>
        </p:spPr>
      </p:pic>
    </p:spTree>
    <p:extLst>
      <p:ext uri="{BB962C8B-B14F-4D97-AF65-F5344CB8AC3E}">
        <p14:creationId xmlns:p14="http://schemas.microsoft.com/office/powerpoint/2010/main" val="275352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5D164A-966C-C6F3-A8B5-76CC0F984700}"/>
              </a:ext>
            </a:extLst>
          </p:cNvPr>
          <p:cNvSpPr txBox="1"/>
          <p:nvPr/>
        </p:nvSpPr>
        <p:spPr>
          <a:xfrm>
            <a:off x="2484409" y="284672"/>
            <a:ext cx="8246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to find the relation between numerical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related columns are Age and Absent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number and Length of service are not related at all.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9918"/>
          <a:stretch/>
        </p:blipFill>
        <p:spPr>
          <a:xfrm>
            <a:off x="3558607" y="1608111"/>
            <a:ext cx="5585393" cy="50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3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4033-3FD4-995B-CE51-EB42297D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246888"/>
            <a:ext cx="6620128" cy="947927"/>
          </a:xfrm>
        </p:spPr>
        <p:txBody>
          <a:bodyPr>
            <a:normAutofit/>
          </a:bodyPr>
          <a:lstStyle/>
          <a:p>
            <a:r>
              <a:rPr lang="en-IN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OVERALL PYTHON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5E962-7BE3-7ABA-AA1F-037E74FCC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625" y="1154248"/>
            <a:ext cx="8604504" cy="5456864"/>
          </a:xfrm>
        </p:spPr>
      </p:pic>
    </p:spTree>
    <p:extLst>
      <p:ext uri="{BB962C8B-B14F-4D97-AF65-F5344CB8AC3E}">
        <p14:creationId xmlns:p14="http://schemas.microsoft.com/office/powerpoint/2010/main" val="67980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691FC6-F28F-226F-9108-228008D6A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602" y="2667000"/>
            <a:ext cx="5554133" cy="3124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17DBA-302F-8BAC-74B0-40B741C5438C}"/>
              </a:ext>
            </a:extLst>
          </p:cNvPr>
          <p:cNvSpPr txBox="1"/>
          <p:nvPr/>
        </p:nvSpPr>
        <p:spPr>
          <a:xfrm>
            <a:off x="2266087" y="208161"/>
            <a:ext cx="9307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CHARTS - PIE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been used to draw the relations from all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for large data plotting.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pie chart has been plotted to know the average age of the working employees.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71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11889-E910-A1DF-1931-08336429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602" y="2667000"/>
            <a:ext cx="5554133" cy="3124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08CBB-7F23-E6D8-1D37-B3A8E487B463}"/>
              </a:ext>
            </a:extLst>
          </p:cNvPr>
          <p:cNvSpPr txBox="1"/>
          <p:nvPr/>
        </p:nvSpPr>
        <p:spPr>
          <a:xfrm>
            <a:off x="2294627" y="655607"/>
            <a:ext cx="906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SCATTERPLOT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length of service and Absent hours were the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plot shows that the count is high for age range of experience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years.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88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3949-01B6-2337-E024-3F0F260B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767" y="329185"/>
            <a:ext cx="7799704" cy="838199"/>
          </a:xfrm>
        </p:spPr>
        <p:txBody>
          <a:bodyPr>
            <a:norm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64D07-1587-E0E6-AE53-35E753A4A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985" y="1167384"/>
            <a:ext cx="9309269" cy="5236464"/>
          </a:xfrm>
        </p:spPr>
      </p:pic>
    </p:spTree>
    <p:extLst>
      <p:ext uri="{BB962C8B-B14F-4D97-AF65-F5344CB8AC3E}">
        <p14:creationId xmlns:p14="http://schemas.microsoft.com/office/powerpoint/2010/main" val="174475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B9AF-6264-55EB-5ECA-47188376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362712"/>
            <a:ext cx="3648328" cy="929639"/>
          </a:xfrm>
        </p:spPr>
        <p:txBody>
          <a:bodyPr>
            <a:norm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7331B8-D830-02D0-1CE2-4CA8F2109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434" y="1298448"/>
            <a:ext cx="9222570" cy="5187696"/>
          </a:xfrm>
        </p:spPr>
      </p:pic>
    </p:spTree>
    <p:extLst>
      <p:ext uri="{BB962C8B-B14F-4D97-AF65-F5344CB8AC3E}">
        <p14:creationId xmlns:p14="http://schemas.microsoft.com/office/powerpoint/2010/main" val="399992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6B11-7AA9-3DC1-326B-63C3119C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7" y="603504"/>
            <a:ext cx="8318057" cy="1752599"/>
          </a:xfrm>
        </p:spPr>
        <p:txBody>
          <a:bodyPr>
            <a:norm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LINKS TO COLAB FILE AND TABLEAU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33F96-8FC5-CDA5-93D4-B23B20727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896" y="2356103"/>
            <a:ext cx="10706470" cy="312420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Google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: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https://colab.research.google.com/drive/1h020vXit0W396IQpweFanPnPWLR7bkCp?usp=sharing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Tableau Dashboard :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https://public.tableau.com/app/profile/shivraj.deshmukh5656/viz/Project-HRAbsenteeismdata_17104347810010/Dashboard1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6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0AD700-E5CF-E809-3053-49B9AF9F9EBD}"/>
              </a:ext>
            </a:extLst>
          </p:cNvPr>
          <p:cNvSpPr txBox="1"/>
          <p:nvPr/>
        </p:nvSpPr>
        <p:spPr>
          <a:xfrm>
            <a:off x="2304287" y="437025"/>
            <a:ext cx="84947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1.HR ABSENTEEISM Data</a:t>
            </a:r>
          </a:p>
          <a:p>
            <a:pPr algn="ctr"/>
            <a:r>
              <a:rPr lang="en-US" sz="4400" dirty="0">
                <a:latin typeface="Algerian" panose="04020705040A02060702" pitchFamily="82" charset="0"/>
              </a:rPr>
              <a:t>	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Visualization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E4CD4D-03A3-9FA6-6236-AF1089D3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808" y="2303577"/>
            <a:ext cx="4739733" cy="3157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AE80-71A4-AD3D-2EFD-02720E92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116" y="-116457"/>
            <a:ext cx="9971568" cy="1117121"/>
          </a:xfrm>
        </p:spPr>
        <p:txBody>
          <a:bodyPr>
            <a:normAutofit/>
          </a:bodyPr>
          <a:lstStyle/>
          <a:p>
            <a:pPr algn="l"/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 and analyzing the Data</a:t>
            </a: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9CE4C-38B7-1BE8-8B8F-E8802ECE26F4}"/>
              </a:ext>
            </a:extLst>
          </p:cNvPr>
          <p:cNvSpPr txBox="1"/>
          <p:nvPr/>
        </p:nvSpPr>
        <p:spPr>
          <a:xfrm>
            <a:off x="2372811" y="850193"/>
            <a:ext cx="7731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of all download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all the required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 using pandas.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61" y="1967314"/>
            <a:ext cx="9094076" cy="45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0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FD00B8-700A-9B12-04EA-C65C4188320C}"/>
              </a:ext>
            </a:extLst>
          </p:cNvPr>
          <p:cNvSpPr txBox="1"/>
          <p:nvPr/>
        </p:nvSpPr>
        <p:spPr>
          <a:xfrm>
            <a:off x="2118167" y="636623"/>
            <a:ext cx="8507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basic information about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methods like “ .info()  .shape()  .columns() ” to get details.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344509"/>
            <a:ext cx="10058400" cy="54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6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00C6E-9BCF-4344-E4BA-8853611891DF}"/>
              </a:ext>
            </a:extLst>
          </p:cNvPr>
          <p:cNvSpPr txBox="1"/>
          <p:nvPr/>
        </p:nvSpPr>
        <p:spPr>
          <a:xfrm>
            <a:off x="2037144" y="671332"/>
            <a:ext cx="953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above commands gives us the basic information about our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columns, no. of rows and columns, amount of data…,etc.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788" y="1471166"/>
            <a:ext cx="9355491" cy="5262464"/>
          </a:xfrm>
        </p:spPr>
      </p:pic>
    </p:spTree>
    <p:extLst>
      <p:ext uri="{BB962C8B-B14F-4D97-AF65-F5344CB8AC3E}">
        <p14:creationId xmlns:p14="http://schemas.microsoft.com/office/powerpoint/2010/main" val="225230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FDA6E2-33DA-9DC2-7B75-DA5CD7F44EB1}"/>
              </a:ext>
            </a:extLst>
          </p:cNvPr>
          <p:cNvSpPr txBox="1"/>
          <p:nvPr/>
        </p:nvSpPr>
        <p:spPr>
          <a:xfrm>
            <a:off x="1682718" y="239892"/>
            <a:ext cx="991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Operations Visualization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405FC-E353-0579-D4AA-BC1AFF980D14}"/>
              </a:ext>
            </a:extLst>
          </p:cNvPr>
          <p:cNvSpPr txBox="1"/>
          <p:nvPr/>
        </p:nvSpPr>
        <p:spPr>
          <a:xfrm>
            <a:off x="2294736" y="799105"/>
            <a:ext cx="8981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operations are required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null values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3679"/>
          <a:stretch/>
        </p:blipFill>
        <p:spPr>
          <a:xfrm>
            <a:off x="2445657" y="2070799"/>
            <a:ext cx="2987477" cy="478720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85" y="1306936"/>
            <a:ext cx="6118224" cy="54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0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DD8358-41F2-B848-3C10-B4F6E0074B6A}"/>
              </a:ext>
            </a:extLst>
          </p:cNvPr>
          <p:cNvSpPr txBox="1"/>
          <p:nvPr/>
        </p:nvSpPr>
        <p:spPr>
          <a:xfrm>
            <a:off x="2280213" y="160050"/>
            <a:ext cx="8657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NULL values in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Median and Mean.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replace the NULL values with mean.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 for the missing values in a particular column.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74" y="1495276"/>
            <a:ext cx="9196526" cy="5173046"/>
          </a:xfrm>
        </p:spPr>
      </p:pic>
    </p:spTree>
    <p:extLst>
      <p:ext uri="{BB962C8B-B14F-4D97-AF65-F5344CB8AC3E}">
        <p14:creationId xmlns:p14="http://schemas.microsoft.com/office/powerpoint/2010/main" val="94368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881000-ABC7-0CD8-1854-551F8DC93AB7}"/>
              </a:ext>
            </a:extLst>
          </p:cNvPr>
          <p:cNvSpPr txBox="1"/>
          <p:nvPr/>
        </p:nvSpPr>
        <p:spPr>
          <a:xfrm>
            <a:off x="2303254" y="63160"/>
            <a:ext cx="8798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Histogram of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Histogram is drawn to count the people according to 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mean and median were also calculated and plotted.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439" y="1485899"/>
            <a:ext cx="9432029" cy="5305517"/>
          </a:xfrm>
        </p:spPr>
      </p:pic>
    </p:spTree>
    <p:extLst>
      <p:ext uri="{BB962C8B-B14F-4D97-AF65-F5344CB8AC3E}">
        <p14:creationId xmlns:p14="http://schemas.microsoft.com/office/powerpoint/2010/main" val="38380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3C8A9-B409-DC27-0261-85BF3224824D}"/>
              </a:ext>
            </a:extLst>
          </p:cNvPr>
          <p:cNvSpPr txBox="1"/>
          <p:nvPr/>
        </p:nvSpPr>
        <p:spPr>
          <a:xfrm>
            <a:off x="2303253" y="258791"/>
            <a:ext cx="85574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COUNTPLOT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plot is used to know the count from different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separated for both Male and Female Employees.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is limited for only 10 samples.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913" y="1693415"/>
            <a:ext cx="9197266" cy="49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2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316</TotalTime>
  <Words>380</Words>
  <Application>Microsoft Office PowerPoint</Application>
  <PresentationFormat>Widescreen</PresentationFormat>
  <Paragraphs>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Calibri</vt:lpstr>
      <vt:lpstr>Corbel</vt:lpstr>
      <vt:lpstr>Times New Roman</vt:lpstr>
      <vt:lpstr>Wingdings</vt:lpstr>
      <vt:lpstr>Parallax</vt:lpstr>
      <vt:lpstr>DATA SCIENCE  INTERNSHP PROJECTS</vt:lpstr>
      <vt:lpstr>PowerPoint Presentation</vt:lpstr>
      <vt:lpstr>Task 1 - Load the data and analyzing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PYTHON VISUALIZATION</vt:lpstr>
      <vt:lpstr>PowerPoint Presentation</vt:lpstr>
      <vt:lpstr>PowerPoint Presentation</vt:lpstr>
      <vt:lpstr>DASHBOARD 1</vt:lpstr>
      <vt:lpstr>DASHBOARD 2</vt:lpstr>
      <vt:lpstr>LINKS TO COLAB FILE AND TABLEAU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Devendra</dc:creator>
  <cp:lastModifiedBy>hp</cp:lastModifiedBy>
  <cp:revision>20</cp:revision>
  <dcterms:created xsi:type="dcterms:W3CDTF">2023-02-11T06:46:33Z</dcterms:created>
  <dcterms:modified xsi:type="dcterms:W3CDTF">2024-03-14T16:53:58Z</dcterms:modified>
</cp:coreProperties>
</file>